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9" r:id="rId3"/>
  </p:sldIdLst>
  <p:sldSz cx="7920038" cy="5940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45E65-68ED-4187-AF36-59CF436638DE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7809B-E782-4C33-AF09-8D55C842EF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4875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1pPr>
    <a:lvl2pPr marL="332613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2pPr>
    <a:lvl3pPr marL="665226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3pPr>
    <a:lvl4pPr marL="997839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4pPr>
    <a:lvl5pPr marL="1330452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5pPr>
    <a:lvl6pPr marL="1663065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6pPr>
    <a:lvl7pPr marL="1995678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7pPr>
    <a:lvl8pPr marL="2328291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8pPr>
    <a:lvl9pPr marL="2660904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D7809B-E782-4C33-AF09-8D55C842EFDA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7670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003" y="972195"/>
            <a:ext cx="6732032" cy="2068148"/>
          </a:xfrm>
        </p:spPr>
        <p:txBody>
          <a:bodyPr anchor="b"/>
          <a:lstStyle>
            <a:lvl1pPr algn="ctr">
              <a:defRPr sz="5197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005" y="3120099"/>
            <a:ext cx="5940029" cy="1434227"/>
          </a:xfrm>
        </p:spPr>
        <p:txBody>
          <a:bodyPr/>
          <a:lstStyle>
            <a:lvl1pPr marL="0" indent="0" algn="ctr">
              <a:buNone/>
              <a:defRPr sz="2079"/>
            </a:lvl1pPr>
            <a:lvl2pPr marL="395981" indent="0" algn="ctr">
              <a:buNone/>
              <a:defRPr sz="1732"/>
            </a:lvl2pPr>
            <a:lvl3pPr marL="791962" indent="0" algn="ctr">
              <a:buNone/>
              <a:defRPr sz="1559"/>
            </a:lvl3pPr>
            <a:lvl4pPr marL="1187943" indent="0" algn="ctr">
              <a:buNone/>
              <a:defRPr sz="1386"/>
            </a:lvl4pPr>
            <a:lvl5pPr marL="1583924" indent="0" algn="ctr">
              <a:buNone/>
              <a:defRPr sz="1386"/>
            </a:lvl5pPr>
            <a:lvl6pPr marL="1979905" indent="0" algn="ctr">
              <a:buNone/>
              <a:defRPr sz="1386"/>
            </a:lvl6pPr>
            <a:lvl7pPr marL="2375886" indent="0" algn="ctr">
              <a:buNone/>
              <a:defRPr sz="1386"/>
            </a:lvl7pPr>
            <a:lvl8pPr marL="2771866" indent="0" algn="ctr">
              <a:buNone/>
              <a:defRPr sz="1386"/>
            </a:lvl8pPr>
            <a:lvl9pPr marL="3167847" indent="0" algn="ctr">
              <a:buNone/>
              <a:defRPr sz="1386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6880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9190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67778" y="316272"/>
            <a:ext cx="1707758" cy="5034236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4503" y="316272"/>
            <a:ext cx="5024274" cy="5034236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9997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855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378" y="1480983"/>
            <a:ext cx="6831033" cy="2471051"/>
          </a:xfrm>
        </p:spPr>
        <p:txBody>
          <a:bodyPr anchor="b"/>
          <a:lstStyle>
            <a:lvl1pPr>
              <a:defRPr sz="5197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378" y="3975411"/>
            <a:ext cx="6831033" cy="1299468"/>
          </a:xfrm>
        </p:spPr>
        <p:txBody>
          <a:bodyPr/>
          <a:lstStyle>
            <a:lvl1pPr marL="0" indent="0">
              <a:buNone/>
              <a:defRPr sz="2079">
                <a:solidFill>
                  <a:schemeClr val="tx1">
                    <a:tint val="82000"/>
                  </a:schemeClr>
                </a:solidFill>
              </a:defRPr>
            </a:lvl1pPr>
            <a:lvl2pPr marL="395981" indent="0">
              <a:buNone/>
              <a:defRPr sz="1732">
                <a:solidFill>
                  <a:schemeClr val="tx1">
                    <a:tint val="82000"/>
                  </a:schemeClr>
                </a:solidFill>
              </a:defRPr>
            </a:lvl2pPr>
            <a:lvl3pPr marL="791962" indent="0">
              <a:buNone/>
              <a:defRPr sz="1559">
                <a:solidFill>
                  <a:schemeClr val="tx1">
                    <a:tint val="82000"/>
                  </a:schemeClr>
                </a:solidFill>
              </a:defRPr>
            </a:lvl3pPr>
            <a:lvl4pPr marL="1187943" indent="0">
              <a:buNone/>
              <a:defRPr sz="1386">
                <a:solidFill>
                  <a:schemeClr val="tx1">
                    <a:tint val="82000"/>
                  </a:schemeClr>
                </a:solidFill>
              </a:defRPr>
            </a:lvl4pPr>
            <a:lvl5pPr marL="1583924" indent="0">
              <a:buNone/>
              <a:defRPr sz="1386">
                <a:solidFill>
                  <a:schemeClr val="tx1">
                    <a:tint val="82000"/>
                  </a:schemeClr>
                </a:solidFill>
              </a:defRPr>
            </a:lvl5pPr>
            <a:lvl6pPr marL="1979905" indent="0">
              <a:buNone/>
              <a:defRPr sz="1386">
                <a:solidFill>
                  <a:schemeClr val="tx1">
                    <a:tint val="82000"/>
                  </a:schemeClr>
                </a:solidFill>
              </a:defRPr>
            </a:lvl6pPr>
            <a:lvl7pPr marL="2375886" indent="0">
              <a:buNone/>
              <a:defRPr sz="1386">
                <a:solidFill>
                  <a:schemeClr val="tx1">
                    <a:tint val="82000"/>
                  </a:schemeClr>
                </a:solidFill>
              </a:defRPr>
            </a:lvl7pPr>
            <a:lvl8pPr marL="2771866" indent="0">
              <a:buNone/>
              <a:defRPr sz="1386">
                <a:solidFill>
                  <a:schemeClr val="tx1">
                    <a:tint val="82000"/>
                  </a:schemeClr>
                </a:solidFill>
              </a:defRPr>
            </a:lvl8pPr>
            <a:lvl9pPr marL="3167847" indent="0">
              <a:buNone/>
              <a:defRPr sz="138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263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03" y="1581363"/>
            <a:ext cx="3366016" cy="376914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9519" y="1581363"/>
            <a:ext cx="3366016" cy="376914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9092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316274"/>
            <a:ext cx="6831033" cy="11482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5535" y="1456229"/>
            <a:ext cx="3350547" cy="713676"/>
          </a:xfrm>
        </p:spPr>
        <p:txBody>
          <a:bodyPr anchor="b"/>
          <a:lstStyle>
            <a:lvl1pPr marL="0" indent="0">
              <a:buNone/>
              <a:defRPr sz="2079" b="1"/>
            </a:lvl1pPr>
            <a:lvl2pPr marL="395981" indent="0">
              <a:buNone/>
              <a:defRPr sz="1732" b="1"/>
            </a:lvl2pPr>
            <a:lvl3pPr marL="791962" indent="0">
              <a:buNone/>
              <a:defRPr sz="1559" b="1"/>
            </a:lvl3pPr>
            <a:lvl4pPr marL="1187943" indent="0">
              <a:buNone/>
              <a:defRPr sz="1386" b="1"/>
            </a:lvl4pPr>
            <a:lvl5pPr marL="1583924" indent="0">
              <a:buNone/>
              <a:defRPr sz="1386" b="1"/>
            </a:lvl5pPr>
            <a:lvl6pPr marL="1979905" indent="0">
              <a:buNone/>
              <a:defRPr sz="1386" b="1"/>
            </a:lvl6pPr>
            <a:lvl7pPr marL="2375886" indent="0">
              <a:buNone/>
              <a:defRPr sz="1386" b="1"/>
            </a:lvl7pPr>
            <a:lvl8pPr marL="2771866" indent="0">
              <a:buNone/>
              <a:defRPr sz="1386" b="1"/>
            </a:lvl8pPr>
            <a:lvl9pPr marL="3167847" indent="0">
              <a:buNone/>
              <a:defRPr sz="1386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5535" y="2169905"/>
            <a:ext cx="3350547" cy="319160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09520" y="1456229"/>
            <a:ext cx="3367048" cy="713676"/>
          </a:xfrm>
        </p:spPr>
        <p:txBody>
          <a:bodyPr anchor="b"/>
          <a:lstStyle>
            <a:lvl1pPr marL="0" indent="0">
              <a:buNone/>
              <a:defRPr sz="2079" b="1"/>
            </a:lvl1pPr>
            <a:lvl2pPr marL="395981" indent="0">
              <a:buNone/>
              <a:defRPr sz="1732" b="1"/>
            </a:lvl2pPr>
            <a:lvl3pPr marL="791962" indent="0">
              <a:buNone/>
              <a:defRPr sz="1559" b="1"/>
            </a:lvl3pPr>
            <a:lvl4pPr marL="1187943" indent="0">
              <a:buNone/>
              <a:defRPr sz="1386" b="1"/>
            </a:lvl4pPr>
            <a:lvl5pPr marL="1583924" indent="0">
              <a:buNone/>
              <a:defRPr sz="1386" b="1"/>
            </a:lvl5pPr>
            <a:lvl6pPr marL="1979905" indent="0">
              <a:buNone/>
              <a:defRPr sz="1386" b="1"/>
            </a:lvl6pPr>
            <a:lvl7pPr marL="2375886" indent="0">
              <a:buNone/>
              <a:defRPr sz="1386" b="1"/>
            </a:lvl7pPr>
            <a:lvl8pPr marL="2771866" indent="0">
              <a:buNone/>
              <a:defRPr sz="1386" b="1"/>
            </a:lvl8pPr>
            <a:lvl9pPr marL="3167847" indent="0">
              <a:buNone/>
              <a:defRPr sz="1386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9520" y="2169905"/>
            <a:ext cx="3367048" cy="319160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702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7312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041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396028"/>
            <a:ext cx="2554418" cy="1386099"/>
          </a:xfrm>
        </p:spPr>
        <p:txBody>
          <a:bodyPr anchor="b"/>
          <a:lstStyle>
            <a:lvl1pPr>
              <a:defRPr sz="2772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7048" y="855313"/>
            <a:ext cx="4009519" cy="4221552"/>
          </a:xfrm>
        </p:spPr>
        <p:txBody>
          <a:bodyPr/>
          <a:lstStyle>
            <a:lvl1pPr>
              <a:defRPr sz="2772"/>
            </a:lvl1pPr>
            <a:lvl2pPr>
              <a:defRPr sz="2425"/>
            </a:lvl2pPr>
            <a:lvl3pPr>
              <a:defRPr sz="2079"/>
            </a:lvl3pPr>
            <a:lvl4pPr>
              <a:defRPr sz="1732"/>
            </a:lvl4pPr>
            <a:lvl5pPr>
              <a:defRPr sz="1732"/>
            </a:lvl5pPr>
            <a:lvl6pPr>
              <a:defRPr sz="1732"/>
            </a:lvl6pPr>
            <a:lvl7pPr>
              <a:defRPr sz="1732"/>
            </a:lvl7pPr>
            <a:lvl8pPr>
              <a:defRPr sz="1732"/>
            </a:lvl8pPr>
            <a:lvl9pPr>
              <a:defRPr sz="1732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534" y="1782127"/>
            <a:ext cx="2554418" cy="3301612"/>
          </a:xfrm>
        </p:spPr>
        <p:txBody>
          <a:bodyPr/>
          <a:lstStyle>
            <a:lvl1pPr marL="0" indent="0">
              <a:buNone/>
              <a:defRPr sz="1386"/>
            </a:lvl1pPr>
            <a:lvl2pPr marL="395981" indent="0">
              <a:buNone/>
              <a:defRPr sz="1213"/>
            </a:lvl2pPr>
            <a:lvl3pPr marL="791962" indent="0">
              <a:buNone/>
              <a:defRPr sz="1039"/>
            </a:lvl3pPr>
            <a:lvl4pPr marL="1187943" indent="0">
              <a:buNone/>
              <a:defRPr sz="866"/>
            </a:lvl4pPr>
            <a:lvl5pPr marL="1583924" indent="0">
              <a:buNone/>
              <a:defRPr sz="866"/>
            </a:lvl5pPr>
            <a:lvl6pPr marL="1979905" indent="0">
              <a:buNone/>
              <a:defRPr sz="866"/>
            </a:lvl6pPr>
            <a:lvl7pPr marL="2375886" indent="0">
              <a:buNone/>
              <a:defRPr sz="866"/>
            </a:lvl7pPr>
            <a:lvl8pPr marL="2771866" indent="0">
              <a:buNone/>
              <a:defRPr sz="866"/>
            </a:lvl8pPr>
            <a:lvl9pPr marL="3167847" indent="0">
              <a:buNone/>
              <a:defRPr sz="866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0437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396028"/>
            <a:ext cx="2554418" cy="1386099"/>
          </a:xfrm>
        </p:spPr>
        <p:txBody>
          <a:bodyPr anchor="b"/>
          <a:lstStyle>
            <a:lvl1pPr>
              <a:defRPr sz="2772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67048" y="855313"/>
            <a:ext cx="4009519" cy="4221552"/>
          </a:xfrm>
        </p:spPr>
        <p:txBody>
          <a:bodyPr anchor="t"/>
          <a:lstStyle>
            <a:lvl1pPr marL="0" indent="0">
              <a:buNone/>
              <a:defRPr sz="2772"/>
            </a:lvl1pPr>
            <a:lvl2pPr marL="395981" indent="0">
              <a:buNone/>
              <a:defRPr sz="2425"/>
            </a:lvl2pPr>
            <a:lvl3pPr marL="791962" indent="0">
              <a:buNone/>
              <a:defRPr sz="2079"/>
            </a:lvl3pPr>
            <a:lvl4pPr marL="1187943" indent="0">
              <a:buNone/>
              <a:defRPr sz="1732"/>
            </a:lvl4pPr>
            <a:lvl5pPr marL="1583924" indent="0">
              <a:buNone/>
              <a:defRPr sz="1732"/>
            </a:lvl5pPr>
            <a:lvl6pPr marL="1979905" indent="0">
              <a:buNone/>
              <a:defRPr sz="1732"/>
            </a:lvl6pPr>
            <a:lvl7pPr marL="2375886" indent="0">
              <a:buNone/>
              <a:defRPr sz="1732"/>
            </a:lvl7pPr>
            <a:lvl8pPr marL="2771866" indent="0">
              <a:buNone/>
              <a:defRPr sz="1732"/>
            </a:lvl8pPr>
            <a:lvl9pPr marL="3167847" indent="0">
              <a:buNone/>
              <a:defRPr sz="1732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534" y="1782127"/>
            <a:ext cx="2554418" cy="3301612"/>
          </a:xfrm>
        </p:spPr>
        <p:txBody>
          <a:bodyPr/>
          <a:lstStyle>
            <a:lvl1pPr marL="0" indent="0">
              <a:buNone/>
              <a:defRPr sz="1386"/>
            </a:lvl1pPr>
            <a:lvl2pPr marL="395981" indent="0">
              <a:buNone/>
              <a:defRPr sz="1213"/>
            </a:lvl2pPr>
            <a:lvl3pPr marL="791962" indent="0">
              <a:buNone/>
              <a:defRPr sz="1039"/>
            </a:lvl3pPr>
            <a:lvl4pPr marL="1187943" indent="0">
              <a:buNone/>
              <a:defRPr sz="866"/>
            </a:lvl4pPr>
            <a:lvl5pPr marL="1583924" indent="0">
              <a:buNone/>
              <a:defRPr sz="866"/>
            </a:lvl5pPr>
            <a:lvl6pPr marL="1979905" indent="0">
              <a:buNone/>
              <a:defRPr sz="866"/>
            </a:lvl6pPr>
            <a:lvl7pPr marL="2375886" indent="0">
              <a:buNone/>
              <a:defRPr sz="866"/>
            </a:lvl7pPr>
            <a:lvl8pPr marL="2771866" indent="0">
              <a:buNone/>
              <a:defRPr sz="866"/>
            </a:lvl8pPr>
            <a:lvl9pPr marL="3167847" indent="0">
              <a:buNone/>
              <a:defRPr sz="866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117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4503" y="316274"/>
            <a:ext cx="6831033" cy="1148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4503" y="1581363"/>
            <a:ext cx="6831033" cy="3769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4502" y="5505895"/>
            <a:ext cx="1782009" cy="316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3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23513" y="5505895"/>
            <a:ext cx="2673013" cy="316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3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93527" y="5505895"/>
            <a:ext cx="1782009" cy="316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3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0500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91962" rtl="0" eaLnBrk="1" latinLnBrk="0" hangingPunct="1">
        <a:lnSpc>
          <a:spcPct val="90000"/>
        </a:lnSpc>
        <a:spcBef>
          <a:spcPct val="0"/>
        </a:spcBef>
        <a:buNone/>
        <a:defRPr sz="38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7990" indent="-197990" algn="l" defTabSz="791962" rtl="0" eaLnBrk="1" latinLnBrk="0" hangingPunct="1">
        <a:lnSpc>
          <a:spcPct val="90000"/>
        </a:lnSpc>
        <a:spcBef>
          <a:spcPts val="866"/>
        </a:spcBef>
        <a:buFont typeface="Arial" panose="020B0604020202020204" pitchFamily="34" charset="0"/>
        <a:buChar char="•"/>
        <a:defRPr sz="2425" kern="1200">
          <a:solidFill>
            <a:schemeClr val="tx1"/>
          </a:solidFill>
          <a:latin typeface="+mn-lt"/>
          <a:ea typeface="+mn-ea"/>
          <a:cs typeface="+mn-cs"/>
        </a:defRPr>
      </a:lvl1pPr>
      <a:lvl2pPr marL="593971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989952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732" kern="1200">
          <a:solidFill>
            <a:schemeClr val="tx1"/>
          </a:solidFill>
          <a:latin typeface="+mn-lt"/>
          <a:ea typeface="+mn-ea"/>
          <a:cs typeface="+mn-cs"/>
        </a:defRPr>
      </a:lvl3pPr>
      <a:lvl4pPr marL="1385933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4pPr>
      <a:lvl5pPr marL="1781914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5pPr>
      <a:lvl6pPr marL="2177895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573876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969857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3365838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1pPr>
      <a:lvl2pPr marL="395981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2pPr>
      <a:lvl3pPr marL="791962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3pPr>
      <a:lvl4pPr marL="1187943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4pPr>
      <a:lvl5pPr marL="1583924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5pPr>
      <a:lvl6pPr marL="1979905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375886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771866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3167847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B4214C-130C-9766-5082-1A8D45B7C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方塊 12">
            <a:extLst>
              <a:ext uri="{FF2B5EF4-FFF2-40B4-BE49-F238E27FC236}">
                <a16:creationId xmlns:a16="http://schemas.microsoft.com/office/drawing/2014/main" id="{E3BC70FB-FDB7-667B-EB82-E6BDB3FE2615}"/>
              </a:ext>
            </a:extLst>
          </p:cNvPr>
          <p:cNvSpPr txBox="1"/>
          <p:nvPr/>
        </p:nvSpPr>
        <p:spPr>
          <a:xfrm>
            <a:off x="4721901" y="5411449"/>
            <a:ext cx="764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8888</a:t>
            </a:r>
            <a:endParaRPr lang="zh-TW" altLang="en-US" b="1" dirty="0"/>
          </a:p>
        </p:txBody>
      </p:sp>
      <p:pic>
        <p:nvPicPr>
          <p:cNvPr id="2" name="圖片 1" descr="一張含有 戶外, 樹狀, 草, 植物 的圖片&#10;&#10;AI 產生的內容可能不正確。">
            <a:extLst>
              <a:ext uri="{FF2B5EF4-FFF2-40B4-BE49-F238E27FC236}">
                <a16:creationId xmlns:a16="http://schemas.microsoft.com/office/drawing/2014/main" id="{EE6D19FB-7A30-42A9-F96F-53B5B47370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920038" cy="525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390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31EA9D-5BF4-434D-459F-6B2A37E20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C7565354-0650-7812-5E15-4321A1D454DB}"/>
              </a:ext>
            </a:extLst>
          </p:cNvPr>
          <p:cNvSpPr txBox="1"/>
          <p:nvPr/>
        </p:nvSpPr>
        <p:spPr>
          <a:xfrm>
            <a:off x="4721901" y="5411449"/>
            <a:ext cx="764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chemeClr val="bg1"/>
                </a:solidFill>
              </a:rPr>
              <a:t>8888</a:t>
            </a:r>
            <a:endParaRPr lang="zh-TW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193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3</Words>
  <Application>Microsoft Office PowerPoint</Application>
  <PresentationFormat>自訂</PresentationFormat>
  <Paragraphs>3</Paragraphs>
  <Slides>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花蓮縣政府觀光處產業科</dc:creator>
  <cp:lastModifiedBy>花蓮縣政府觀光處產業科</cp:lastModifiedBy>
  <cp:revision>7</cp:revision>
  <dcterms:created xsi:type="dcterms:W3CDTF">2025-07-31T06:38:28Z</dcterms:created>
  <dcterms:modified xsi:type="dcterms:W3CDTF">2026-01-20T07:46:28Z</dcterms:modified>
</cp:coreProperties>
</file>