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60" r:id="rId3"/>
  </p:sldIdLst>
  <p:sldSz cx="7920038" cy="594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45E65-68ED-4187-AF36-59CF436638DE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7809B-E782-4C33-AF09-8D55C842E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87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1pPr>
    <a:lvl2pPr marL="332613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2pPr>
    <a:lvl3pPr marL="665226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3pPr>
    <a:lvl4pPr marL="997839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4pPr>
    <a:lvl5pPr marL="1330452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5pPr>
    <a:lvl6pPr marL="1663065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6pPr>
    <a:lvl7pPr marL="1995678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7pPr>
    <a:lvl8pPr marL="2328291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8pPr>
    <a:lvl9pPr marL="2660904" algn="l" defTabSz="665226" rtl="0" eaLnBrk="1" latinLnBrk="0" hangingPunct="1">
      <a:defRPr sz="87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03" y="972195"/>
            <a:ext cx="6732032" cy="2068148"/>
          </a:xfrm>
        </p:spPr>
        <p:txBody>
          <a:bodyPr anchor="b"/>
          <a:lstStyle>
            <a:lvl1pPr algn="ctr">
              <a:defRPr sz="519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3120099"/>
            <a:ext cx="5940029" cy="1434227"/>
          </a:xfrm>
        </p:spPr>
        <p:txBody>
          <a:bodyPr/>
          <a:lstStyle>
            <a:lvl1pPr marL="0" indent="0" algn="ctr">
              <a:buNone/>
              <a:defRPr sz="2079"/>
            </a:lvl1pPr>
            <a:lvl2pPr marL="395981" indent="0" algn="ctr">
              <a:buNone/>
              <a:defRPr sz="1732"/>
            </a:lvl2pPr>
            <a:lvl3pPr marL="791962" indent="0" algn="ctr">
              <a:buNone/>
              <a:defRPr sz="1559"/>
            </a:lvl3pPr>
            <a:lvl4pPr marL="1187943" indent="0" algn="ctr">
              <a:buNone/>
              <a:defRPr sz="1386"/>
            </a:lvl4pPr>
            <a:lvl5pPr marL="1583924" indent="0" algn="ctr">
              <a:buNone/>
              <a:defRPr sz="1386"/>
            </a:lvl5pPr>
            <a:lvl6pPr marL="1979905" indent="0" algn="ctr">
              <a:buNone/>
              <a:defRPr sz="1386"/>
            </a:lvl6pPr>
            <a:lvl7pPr marL="2375886" indent="0" algn="ctr">
              <a:buNone/>
              <a:defRPr sz="1386"/>
            </a:lvl7pPr>
            <a:lvl8pPr marL="2771866" indent="0" algn="ctr">
              <a:buNone/>
              <a:defRPr sz="1386"/>
            </a:lvl8pPr>
            <a:lvl9pPr marL="3167847" indent="0" algn="ctr">
              <a:buNone/>
              <a:defRPr sz="1386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88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19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8" y="316272"/>
            <a:ext cx="1707758" cy="503423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316272"/>
            <a:ext cx="5024274" cy="503423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99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85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8" y="1480983"/>
            <a:ext cx="6831033" cy="2471051"/>
          </a:xfrm>
        </p:spPr>
        <p:txBody>
          <a:bodyPr anchor="b"/>
          <a:lstStyle>
            <a:lvl1pPr>
              <a:defRPr sz="519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8" y="3975411"/>
            <a:ext cx="6831033" cy="1299468"/>
          </a:xfrm>
        </p:spPr>
        <p:txBody>
          <a:bodyPr/>
          <a:lstStyle>
            <a:lvl1pPr marL="0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1pPr>
            <a:lvl2pPr marL="395981" indent="0">
              <a:buNone/>
              <a:defRPr sz="1732">
                <a:solidFill>
                  <a:schemeClr val="tx1">
                    <a:tint val="82000"/>
                  </a:schemeClr>
                </a:solidFill>
              </a:defRPr>
            </a:lvl2pPr>
            <a:lvl3pPr marL="791962" indent="0">
              <a:buNone/>
              <a:defRPr sz="1559">
                <a:solidFill>
                  <a:schemeClr val="tx1">
                    <a:tint val="82000"/>
                  </a:schemeClr>
                </a:solidFill>
              </a:defRPr>
            </a:lvl3pPr>
            <a:lvl4pPr marL="1187943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4pPr>
            <a:lvl5pPr marL="1583924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5pPr>
            <a:lvl6pPr marL="1979905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6pPr>
            <a:lvl7pPr marL="2375886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7pPr>
            <a:lvl8pPr marL="2771866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8pPr>
            <a:lvl9pPr marL="3167847" indent="0">
              <a:buNone/>
              <a:defRPr sz="138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63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1581363"/>
            <a:ext cx="3366016" cy="37691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1581363"/>
            <a:ext cx="3366016" cy="37691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09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16274"/>
            <a:ext cx="6831033" cy="11482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1456229"/>
            <a:ext cx="3350547" cy="713676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2169905"/>
            <a:ext cx="3350547" cy="319160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20" y="1456229"/>
            <a:ext cx="3367048" cy="713676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20" y="2169905"/>
            <a:ext cx="3367048" cy="319160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70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31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4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96028"/>
            <a:ext cx="2554418" cy="1386099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855313"/>
            <a:ext cx="4009519" cy="4221552"/>
          </a:xfrm>
        </p:spPr>
        <p:txBody>
          <a:bodyPr/>
          <a:lstStyle>
            <a:lvl1pPr>
              <a:defRPr sz="2772"/>
            </a:lvl1pPr>
            <a:lvl2pPr>
              <a:defRPr sz="2425"/>
            </a:lvl2pPr>
            <a:lvl3pPr>
              <a:defRPr sz="2079"/>
            </a:lvl3pPr>
            <a:lvl4pPr>
              <a:defRPr sz="1732"/>
            </a:lvl4pPr>
            <a:lvl5pPr>
              <a:defRPr sz="1732"/>
            </a:lvl5pPr>
            <a:lvl6pPr>
              <a:defRPr sz="1732"/>
            </a:lvl6pPr>
            <a:lvl7pPr>
              <a:defRPr sz="1732"/>
            </a:lvl7pPr>
            <a:lvl8pPr>
              <a:defRPr sz="1732"/>
            </a:lvl8pPr>
            <a:lvl9pPr>
              <a:defRPr sz="173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1782127"/>
            <a:ext cx="2554418" cy="3301612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43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396028"/>
            <a:ext cx="2554418" cy="1386099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855313"/>
            <a:ext cx="4009519" cy="4221552"/>
          </a:xfrm>
        </p:spPr>
        <p:txBody>
          <a:bodyPr anchor="t"/>
          <a:lstStyle>
            <a:lvl1pPr marL="0" indent="0">
              <a:buNone/>
              <a:defRPr sz="2772"/>
            </a:lvl1pPr>
            <a:lvl2pPr marL="395981" indent="0">
              <a:buNone/>
              <a:defRPr sz="2425"/>
            </a:lvl2pPr>
            <a:lvl3pPr marL="791962" indent="0">
              <a:buNone/>
              <a:defRPr sz="2079"/>
            </a:lvl3pPr>
            <a:lvl4pPr marL="1187943" indent="0">
              <a:buNone/>
              <a:defRPr sz="1732"/>
            </a:lvl4pPr>
            <a:lvl5pPr marL="1583924" indent="0">
              <a:buNone/>
              <a:defRPr sz="1732"/>
            </a:lvl5pPr>
            <a:lvl6pPr marL="1979905" indent="0">
              <a:buNone/>
              <a:defRPr sz="1732"/>
            </a:lvl6pPr>
            <a:lvl7pPr marL="2375886" indent="0">
              <a:buNone/>
              <a:defRPr sz="1732"/>
            </a:lvl7pPr>
            <a:lvl8pPr marL="2771866" indent="0">
              <a:buNone/>
              <a:defRPr sz="1732"/>
            </a:lvl8pPr>
            <a:lvl9pPr marL="3167847" indent="0">
              <a:buNone/>
              <a:defRPr sz="173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1782127"/>
            <a:ext cx="2554418" cy="3301612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1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316274"/>
            <a:ext cx="6831033" cy="1148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1581363"/>
            <a:ext cx="6831033" cy="3769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5505895"/>
            <a:ext cx="1782009" cy="31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3CC1F6-8D7F-418F-82B2-A061F0398C6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5505895"/>
            <a:ext cx="2673013" cy="31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5505895"/>
            <a:ext cx="1782009" cy="31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32F9FA-BC88-4122-9006-32B932C5AC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50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91962" rtl="0" eaLnBrk="1" latinLnBrk="0" hangingPunct="1">
        <a:lnSpc>
          <a:spcPct val="90000"/>
        </a:lnSpc>
        <a:spcBef>
          <a:spcPct val="0"/>
        </a:spcBef>
        <a:buNone/>
        <a:defRPr sz="38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990" indent="-197990" algn="l" defTabSz="791962" rtl="0" eaLnBrk="1" latinLnBrk="0" hangingPunct="1">
        <a:lnSpc>
          <a:spcPct val="90000"/>
        </a:lnSpc>
        <a:spcBef>
          <a:spcPts val="866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593971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989952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2" kern="1200">
          <a:solidFill>
            <a:schemeClr val="tx1"/>
          </a:solidFill>
          <a:latin typeface="+mn-lt"/>
          <a:ea typeface="+mn-ea"/>
          <a:cs typeface="+mn-cs"/>
        </a:defRPr>
      </a:lvl3pPr>
      <a:lvl4pPr marL="1385933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781914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2177895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573876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969857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365838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95981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91962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187943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583924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1979905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7588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77186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167847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BC6B31-9DB7-D52F-6072-F6512199D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82E00824-33FC-25FD-1C5A-69A595A77D43}"/>
              </a:ext>
            </a:extLst>
          </p:cNvPr>
          <p:cNvSpPr txBox="1"/>
          <p:nvPr/>
        </p:nvSpPr>
        <p:spPr>
          <a:xfrm>
            <a:off x="4721901" y="5411449"/>
            <a:ext cx="764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8888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21288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CF381B-BB37-CCDB-128C-1D8281F84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16373512-4A83-94A9-BC07-26F33CCA857D}"/>
              </a:ext>
            </a:extLst>
          </p:cNvPr>
          <p:cNvSpPr txBox="1"/>
          <p:nvPr/>
        </p:nvSpPr>
        <p:spPr>
          <a:xfrm>
            <a:off x="4721901" y="5411449"/>
            <a:ext cx="764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chemeClr val="bg1"/>
                </a:solidFill>
              </a:rPr>
              <a:t>8888</a:t>
            </a:r>
            <a:endParaRPr lang="zh-TW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685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2</Words>
  <Application>Microsoft Office PowerPoint</Application>
  <PresentationFormat>自訂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花蓮縣政府觀光處產業科</dc:creator>
  <cp:lastModifiedBy>花蓮縣政府觀光處產業科</cp:lastModifiedBy>
  <cp:revision>8</cp:revision>
  <dcterms:created xsi:type="dcterms:W3CDTF">2025-07-31T06:38:28Z</dcterms:created>
  <dcterms:modified xsi:type="dcterms:W3CDTF">2026-01-20T07:46:45Z</dcterms:modified>
</cp:coreProperties>
</file>